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9866313" cy="142954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EC0C7-F0AA-4031-B8AF-FDF27E1AF3BF}" type="datetimeFigureOut">
              <a:rPr lang="zh-TW" altLang="en-US" smtClean="0"/>
              <a:t>2020/9/10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87BA4-B2A8-422C-8C88-8E22D61225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87159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EC0C7-F0AA-4031-B8AF-FDF27E1AF3BF}" type="datetimeFigureOut">
              <a:rPr lang="zh-TW" altLang="en-US" smtClean="0"/>
              <a:t>2020/9/10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87BA4-B2A8-422C-8C88-8E22D61225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32283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EC0C7-F0AA-4031-B8AF-FDF27E1AF3BF}" type="datetimeFigureOut">
              <a:rPr lang="zh-TW" altLang="en-US" smtClean="0"/>
              <a:t>2020/9/10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87BA4-B2A8-422C-8C88-8E22D61225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4405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EC0C7-F0AA-4031-B8AF-FDF27E1AF3BF}" type="datetimeFigureOut">
              <a:rPr lang="zh-TW" altLang="en-US" smtClean="0"/>
              <a:t>2020/9/10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87BA4-B2A8-422C-8C88-8E22D61225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054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EC0C7-F0AA-4031-B8AF-FDF27E1AF3BF}" type="datetimeFigureOut">
              <a:rPr lang="zh-TW" altLang="en-US" smtClean="0"/>
              <a:t>2020/9/10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87BA4-B2A8-422C-8C88-8E22D61225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46923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EC0C7-F0AA-4031-B8AF-FDF27E1AF3BF}" type="datetimeFigureOut">
              <a:rPr lang="zh-TW" altLang="en-US" smtClean="0"/>
              <a:t>2020/9/10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87BA4-B2A8-422C-8C88-8E22D61225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03375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EC0C7-F0AA-4031-B8AF-FDF27E1AF3BF}" type="datetimeFigureOut">
              <a:rPr lang="zh-TW" altLang="en-US" smtClean="0"/>
              <a:t>2020/9/10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87BA4-B2A8-422C-8C88-8E22D61225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2821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EC0C7-F0AA-4031-B8AF-FDF27E1AF3BF}" type="datetimeFigureOut">
              <a:rPr lang="zh-TW" altLang="en-US" smtClean="0"/>
              <a:t>2020/9/10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87BA4-B2A8-422C-8C88-8E22D61225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60228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EC0C7-F0AA-4031-B8AF-FDF27E1AF3BF}" type="datetimeFigureOut">
              <a:rPr lang="zh-TW" altLang="en-US" smtClean="0"/>
              <a:t>2020/9/10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87BA4-B2A8-422C-8C88-8E22D61225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59521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EC0C7-F0AA-4031-B8AF-FDF27E1AF3BF}" type="datetimeFigureOut">
              <a:rPr lang="zh-TW" altLang="en-US" smtClean="0"/>
              <a:t>2020/9/10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87BA4-B2A8-422C-8C88-8E22D61225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41858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EC0C7-F0AA-4031-B8AF-FDF27E1AF3BF}" type="datetimeFigureOut">
              <a:rPr lang="zh-TW" altLang="en-US" smtClean="0"/>
              <a:t>2020/9/10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87BA4-B2A8-422C-8C88-8E22D61225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7789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EC0C7-F0AA-4031-B8AF-FDF27E1AF3BF}" type="datetimeFigureOut">
              <a:rPr lang="zh-TW" altLang="en-US" smtClean="0"/>
              <a:t>2020/9/10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287BA4-B2A8-422C-8C88-8E22D61225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9074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圖片 2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832" l="119" r="100000">
                        <a14:foregroundMark x1="4394" y1="2521" x2="4394" y2="2521"/>
                        <a14:foregroundMark x1="1069" y1="8067" x2="1069" y2="8067"/>
                        <a14:foregroundMark x1="2019" y1="4202" x2="2019" y2="4202"/>
                        <a14:foregroundMark x1="8076" y1="7563" x2="8076" y2="7563"/>
                        <a14:foregroundMark x1="14252" y1="2353" x2="14252" y2="2353"/>
                        <a14:foregroundMark x1="17102" y1="840" x2="17102" y2="840"/>
                        <a14:foregroundMark x1="17815" y1="504" x2="17815" y2="504"/>
                        <a14:foregroundMark x1="1425" y1="16471" x2="1425" y2="16471"/>
                        <a14:foregroundMark x1="14014" y1="5042" x2="14014" y2="5042"/>
                        <a14:foregroundMark x1="15558" y1="3866" x2="15558" y2="3866"/>
                        <a14:foregroundMark x1="17221" y1="3025" x2="17221" y2="3025"/>
                        <a14:foregroundMark x1="95368" y1="10756" x2="95368" y2="10756"/>
                        <a14:foregroundMark x1="99050" y1="1681" x2="99050" y2="1681"/>
                        <a14:foregroundMark x1="82779" y1="2857" x2="82779" y2="2857"/>
                        <a14:foregroundMark x1="84679" y1="3866" x2="84679" y2="3866"/>
                        <a14:foregroundMark x1="86342" y1="5210" x2="86342" y2="5210"/>
                        <a14:foregroundMark x1="97268" y1="3866" x2="97268" y2="3866"/>
                        <a14:foregroundMark x1="95724" y1="2857" x2="95724" y2="2857"/>
                        <a14:foregroundMark x1="2613" y1="85546" x2="2613" y2="85546"/>
                        <a14:foregroundMark x1="13658" y1="95294" x2="13658" y2="95294"/>
                        <a14:foregroundMark x1="15321" y1="96471" x2="15321" y2="96471"/>
                        <a14:foregroundMark x1="17221" y1="97815" x2="17221" y2="97815"/>
                        <a14:foregroundMark x1="3919" y1="98992" x2="3919" y2="98992"/>
                        <a14:foregroundMark x1="2850" y1="97311" x2="2850" y2="97311"/>
                        <a14:foregroundMark x1="1188" y1="95462" x2="1188" y2="95462"/>
                        <a14:foregroundMark x1="98337" y1="84202" x2="98337" y2="84202"/>
                        <a14:foregroundMark x1="86342" y1="95294" x2="86342" y2="95294"/>
                        <a14:foregroundMark x1="84798" y1="96639" x2="84798" y2="96639"/>
                        <a14:foregroundMark x1="83017" y1="98151" x2="83017" y2="98151"/>
                        <a14:foregroundMark x1="95368" y1="98319" x2="95368" y2="98319"/>
                        <a14:foregroundMark x1="97981" y1="97143" x2="97981" y2="97143"/>
                        <a14:foregroundMark x1="97625" y1="15126" x2="97625" y2="15126"/>
                        <a14:backgroundMark x1="39074" y1="50420" x2="39074" y2="50420"/>
                        <a14:backgroundMark x1="40143" y1="50924" x2="40143" y2="50924"/>
                        <a14:backgroundMark x1="42518" y1="51933" x2="42518" y2="51933"/>
                        <a14:backgroundMark x1="45368" y1="52101" x2="45368" y2="52101"/>
                        <a14:backgroundMark x1="48456" y1="50756" x2="48456" y2="50756"/>
                        <a14:backgroundMark x1="51425" y1="49580" x2="51425" y2="49580"/>
                        <a14:backgroundMark x1="55107" y1="50924" x2="55107" y2="50924"/>
                        <a14:backgroundMark x1="56770" y1="51092" x2="56770" y2="51092"/>
                        <a14:backgroundMark x1="60926" y1="50924" x2="60926" y2="50924"/>
                        <a14:backgroundMark x1="56057" y1="38992" x2="56057" y2="38992"/>
                        <a14:backgroundMark x1="27910" y1="54790" x2="27910" y2="54790"/>
                        <a14:backgroundMark x1="49287" y1="76134" x2="49287" y2="76134"/>
                        <a14:backgroundMark x1="68290" y1="74790" x2="68290" y2="74790"/>
                        <a14:backgroundMark x1="85629" y1="47395" x2="85629" y2="47395"/>
                        <a14:backgroundMark x1="82779" y1="27899" x2="82423" y2="27563"/>
                        <a14:backgroundMark x1="50831" y1="12269" x2="50831" y2="12269"/>
                        <a14:backgroundMark x1="15321" y1="35294" x2="15321" y2="35294"/>
                        <a14:backgroundMark x1="15914" y1="49412" x2="16152" y2="49916"/>
                        <a14:backgroundMark x1="18765" y1="66555" x2="19121" y2="67059"/>
                        <a14:backgroundMark x1="25653" y1="79160" x2="25653" y2="79160"/>
                        <a14:backgroundMark x1="22803" y1="86723" x2="22803" y2="86723"/>
                        <a14:backgroundMark x1="14964" y1="86723" x2="14964" y2="86723"/>
                        <a14:backgroundMark x1="12114" y1="43361" x2="12114" y2="43361"/>
                        <a14:backgroundMark x1="16746" y1="22353" x2="16746" y2="22353"/>
                        <a14:backgroundMark x1="11995" y1="12437" x2="11995" y2="124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118721" y="341251"/>
            <a:ext cx="31754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員</a:t>
            </a:r>
            <a:r>
              <a:rPr lang="zh-TW" altLang="en-U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協</a:t>
            </a:r>
            <a:r>
              <a:rPr lang="zh-TW" alt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講座</a:t>
            </a:r>
            <a:endParaRPr lang="zh-TW" altLang="en-US" sz="5400" b="1" cap="none" spc="0" dirty="0" smtClean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891159" y="1195407"/>
            <a:ext cx="1029115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TW" altLang="en-US" sz="5400" b="1" dirty="0" smtClean="0">
                <a:ln/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卓越的財報分析與投資理財</a:t>
            </a:r>
            <a:r>
              <a:rPr lang="en-US" altLang="zh-TW" sz="5400" b="1" dirty="0" smtClean="0">
                <a:ln/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—</a:t>
            </a:r>
          </a:p>
          <a:p>
            <a:pPr algn="ctr"/>
            <a:r>
              <a:rPr lang="zh-TW" altLang="en-US" sz="5400" b="1" dirty="0" smtClean="0">
                <a:ln/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後疫情時代作出正確投資決策  </a:t>
            </a:r>
            <a:endParaRPr lang="zh-TW" altLang="en-US" sz="5400" b="1" cap="none" spc="0" dirty="0">
              <a:ln/>
              <a:solidFill>
                <a:schemeClr val="accent4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665909" y="3281341"/>
            <a:ext cx="5754533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zh-TW" altLang="en-US" sz="3200" b="1" dirty="0" smtClean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ea"/>
              </a:rPr>
              <a:t>主講</a:t>
            </a:r>
            <a:r>
              <a:rPr lang="zh-TW" altLang="en-US" sz="3200" b="1" dirty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ea"/>
              </a:rPr>
              <a:t>人</a:t>
            </a:r>
            <a:r>
              <a:rPr lang="zh-TW" altLang="en-US" sz="3200" b="1" dirty="0" smtClean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ea"/>
              </a:rPr>
              <a:t>：丁復興</a:t>
            </a:r>
            <a:endParaRPr lang="en-US" altLang="zh-TW" sz="3200" b="1" dirty="0" smtClean="0">
              <a:ln w="0"/>
              <a:solidFill>
                <a:schemeClr val="accent6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ea"/>
            </a:endParaRPr>
          </a:p>
          <a:p>
            <a:r>
              <a:rPr lang="zh-TW" altLang="en-US" sz="3200" b="1" dirty="0" smtClean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ea"/>
              </a:rPr>
              <a:t>立昇管理顧問有限公司 總經理</a:t>
            </a:r>
          </a:p>
          <a:p>
            <a:r>
              <a:rPr lang="zh-TW" altLang="en-US" sz="3200" b="1" dirty="0" smtClean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ea"/>
              </a:rPr>
              <a:t>活動時</a:t>
            </a:r>
            <a:r>
              <a:rPr lang="zh-TW" altLang="en-US" sz="3200" b="1" dirty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ea"/>
              </a:rPr>
              <a:t>間</a:t>
            </a:r>
            <a:r>
              <a:rPr lang="zh-TW" altLang="en-US" sz="3200" b="1" dirty="0" smtClean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ea"/>
              </a:rPr>
              <a:t>：</a:t>
            </a:r>
            <a:r>
              <a:rPr lang="en-US" altLang="zh-TW" sz="3200" b="1" dirty="0" smtClean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ea"/>
              </a:rPr>
              <a:t>9/15(</a:t>
            </a:r>
            <a:r>
              <a:rPr lang="zh-TW" altLang="en-US" sz="3200" b="1" dirty="0" smtClean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ea"/>
              </a:rPr>
              <a:t>二</a:t>
            </a:r>
            <a:r>
              <a:rPr lang="en-US" altLang="zh-TW" sz="3200" b="1" dirty="0" smtClean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ea"/>
              </a:rPr>
              <a:t>)14:00-16:40</a:t>
            </a:r>
            <a:endParaRPr lang="zh-TW" altLang="en-US" sz="3200" b="1" dirty="0" smtClean="0">
              <a:ln w="0"/>
              <a:solidFill>
                <a:schemeClr val="accent6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ea"/>
            </a:endParaRPr>
          </a:p>
          <a:p>
            <a:r>
              <a:rPr lang="zh-TW" altLang="en-US" sz="3200" b="1" dirty="0" smtClean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ea"/>
              </a:rPr>
              <a:t>講座</a:t>
            </a:r>
            <a:r>
              <a:rPr lang="zh-TW" altLang="en-US" sz="3200" b="1" dirty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ea"/>
              </a:rPr>
              <a:t>地點</a:t>
            </a:r>
            <a:r>
              <a:rPr lang="zh-TW" altLang="en-US" sz="3200" b="1" dirty="0" smtClean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ea"/>
              </a:rPr>
              <a:t>：本會</a:t>
            </a:r>
            <a:r>
              <a:rPr lang="en-US" altLang="zh-TW" sz="3200" b="1" dirty="0" smtClean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ea"/>
              </a:rPr>
              <a:t>2</a:t>
            </a:r>
            <a:r>
              <a:rPr lang="zh-TW" altLang="en-US" sz="3200" b="1" dirty="0" smtClean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ea"/>
              </a:rPr>
              <a:t>樓會議室</a:t>
            </a:r>
          </a:p>
        </p:txBody>
      </p:sp>
      <p:sp>
        <p:nvSpPr>
          <p:cNvPr id="10" name="矩形 9"/>
          <p:cNvSpPr/>
          <p:nvPr/>
        </p:nvSpPr>
        <p:spPr>
          <a:xfrm>
            <a:off x="4666470" y="6197600"/>
            <a:ext cx="161492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2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人事室</a:t>
            </a:r>
            <a:r>
              <a:rPr lang="zh-TW" alt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敬邀</a:t>
            </a:r>
            <a:endParaRPr lang="zh-TW" altLang="en-U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6299" y="5462069"/>
            <a:ext cx="3773751" cy="612665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052" b="94719" l="5682" r="97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933" y="2621003"/>
            <a:ext cx="7038293" cy="5682132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0000" l="10000" r="90000">
                        <a14:foregroundMark x1="51222" y1="53830" x2="51222" y2="53830"/>
                        <a14:foregroundMark x1="56889" y1="54574" x2="56889" y2="54574"/>
                        <a14:foregroundMark x1="50000" y1="54468" x2="50000" y2="544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3855" y="3089478"/>
            <a:ext cx="3141606" cy="310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01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49</Words>
  <Application>Microsoft Office PowerPoint</Application>
  <PresentationFormat>寬螢幕</PresentationFormat>
  <Paragraphs>8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新細明體</vt:lpstr>
      <vt:lpstr>標楷體</vt:lpstr>
      <vt:lpstr>Arial</vt:lpstr>
      <vt:lpstr>Calibri</vt:lpstr>
      <vt:lpstr>Calibri Light</vt:lpstr>
      <vt:lpstr>Office 佈景主題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洪建坤</dc:creator>
  <cp:lastModifiedBy>洪建坤</cp:lastModifiedBy>
  <cp:revision>40</cp:revision>
  <cp:lastPrinted>2020-09-10T06:45:47Z</cp:lastPrinted>
  <dcterms:created xsi:type="dcterms:W3CDTF">2019-12-17T06:38:17Z</dcterms:created>
  <dcterms:modified xsi:type="dcterms:W3CDTF">2020-09-10T06:47:25Z</dcterms:modified>
</cp:coreProperties>
</file>